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7" r:id="rId6"/>
    <p:sldId id="258" r:id="rId7"/>
    <p:sldId id="265" r:id="rId8"/>
    <p:sldId id="266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06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9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39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1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9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4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4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8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2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9882-CDB8-4C1E-AF06-4CC508F684CB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8FC14-0B6C-4307-8CB2-A580F4608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4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КОСМОС</a:t>
            </a:r>
            <a:endParaRPr lang="ru-RU" sz="9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CoRoT-7 b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Солнечная сторона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95" y="1600200"/>
            <a:ext cx="60430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Инженеры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6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Гагарин Юрий Алексеевич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playcast.ru/uploads/2011/03/27/24207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70" y="1385821"/>
            <a:ext cx="3870430" cy="51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Терешкова Валентина Владимировна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4" y="1600200"/>
            <a:ext cx="75432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Леонов Алексей Архипович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34101"/>
            <a:ext cx="4120088" cy="520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Ракеты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229600" cy="279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spacenews.com/wp-content/uploads/2014/09/Ariane5ME_ESADDuc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9" y="0"/>
            <a:ext cx="9183629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Международная космическая станция (МКС)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Марс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Орбитальная станция МИР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63" y="1600200"/>
            <a:ext cx="67786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1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26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КОСМОС</vt:lpstr>
      <vt:lpstr>Гагарин Юрий Алексеевич</vt:lpstr>
      <vt:lpstr>Терешкова Валентина Владимировна</vt:lpstr>
      <vt:lpstr>Леонов Алексей Архипович</vt:lpstr>
      <vt:lpstr>Ракеты</vt:lpstr>
      <vt:lpstr>Презентация PowerPoint</vt:lpstr>
      <vt:lpstr>Международная космическая станция (МКС)</vt:lpstr>
      <vt:lpstr>Марс</vt:lpstr>
      <vt:lpstr>Орбитальная станция МИР</vt:lpstr>
      <vt:lpstr>CoRoT-7 b</vt:lpstr>
      <vt:lpstr>Солнечная сторона</vt:lpstr>
      <vt:lpstr>Инженеры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Космос</dc:title>
  <dc:creator>Моноблок</dc:creator>
  <cp:lastModifiedBy>Моноблок</cp:lastModifiedBy>
  <cp:revision>13</cp:revision>
  <dcterms:created xsi:type="dcterms:W3CDTF">2018-04-04T14:46:51Z</dcterms:created>
  <dcterms:modified xsi:type="dcterms:W3CDTF">2018-04-10T07:05:40Z</dcterms:modified>
</cp:coreProperties>
</file>